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Very Good 2225</c:v>
                </c:pt>
                <c:pt idx="1">
                  <c:v>Good 301</c:v>
                </c:pt>
                <c:pt idx="2">
                  <c:v>Neither good nor poor 44</c:v>
                </c:pt>
                <c:pt idx="3">
                  <c:v>Poor 24</c:v>
                </c:pt>
                <c:pt idx="4">
                  <c:v>Very Poor 44</c:v>
                </c:pt>
                <c:pt idx="5">
                  <c:v>Don't Know 12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2225</c:v>
                </c:pt>
                <c:pt idx="1">
                  <c:v>301</c:v>
                </c:pt>
                <c:pt idx="2">
                  <c:v>44</c:v>
                </c:pt>
                <c:pt idx="3">
                  <c:v>24</c:v>
                </c:pt>
                <c:pt idx="4">
                  <c:v>44</c:v>
                </c:pt>
                <c:pt idx="5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69-4201-AEAF-D5F6BE2F8A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97361199"/>
        <c:axId val="1497361615"/>
      </c:barChart>
      <c:catAx>
        <c:axId val="1497361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7361615"/>
        <c:crosses val="autoZero"/>
        <c:auto val="1"/>
        <c:lblAlgn val="ctr"/>
        <c:lblOffset val="100"/>
        <c:noMultiLvlLbl val="0"/>
      </c:catAx>
      <c:valAx>
        <c:axId val="1497361615"/>
        <c:scaling>
          <c:orientation val="minMax"/>
          <c:max val="267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73611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B6AB-8158-4395-92E6-A555730D1807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763EB-B7FF-4753-8C6D-249BF1509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34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B6AB-8158-4395-92E6-A555730D1807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763EB-B7FF-4753-8C6D-249BF1509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4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B6AB-8158-4395-92E6-A555730D1807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763EB-B7FF-4753-8C6D-249BF1509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811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B6AB-8158-4395-92E6-A555730D1807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763EB-B7FF-4753-8C6D-249BF1509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419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B6AB-8158-4395-92E6-A555730D1807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763EB-B7FF-4753-8C6D-249BF1509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498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B6AB-8158-4395-92E6-A555730D1807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763EB-B7FF-4753-8C6D-249BF1509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31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B6AB-8158-4395-92E6-A555730D1807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763EB-B7FF-4753-8C6D-249BF1509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808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B6AB-8158-4395-92E6-A555730D1807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763EB-B7FF-4753-8C6D-249BF1509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64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B6AB-8158-4395-92E6-A555730D1807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763EB-B7FF-4753-8C6D-249BF1509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318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B6AB-8158-4395-92E6-A555730D1807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763EB-B7FF-4753-8C6D-249BF1509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708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B6AB-8158-4395-92E6-A555730D1807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763EB-B7FF-4753-8C6D-249BF1509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70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DB6AB-8158-4395-92E6-A555730D1807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763EB-B7FF-4753-8C6D-249BF1509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24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FAMILY &amp; FRIENDS SURVEY RESULTS 2024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survey was taken in 2024 by asking every patient that had an appointment with us to complete a couple of questions following their appointment. Patients were also able to take part on our practice website or by completing a form in the waiting area.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4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1: Overall, how was your experience of our service?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80267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4994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2: If there is anything we could change what would you recommend?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9398" t="57741" r="18204" b="8530"/>
          <a:stretch/>
        </p:blipFill>
        <p:spPr>
          <a:xfrm>
            <a:off x="838200" y="1967345"/>
            <a:ext cx="10651836" cy="4405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960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81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FAMILY &amp; FRIENDS SURVEY RESULTS 2024</vt:lpstr>
      <vt:lpstr>QUESTION 1: Overall, how was your experience of our service?</vt:lpstr>
      <vt:lpstr>QUESTION 2: If there is anything we could change what would you recommend?</vt:lpstr>
    </vt:vector>
  </TitlesOfParts>
  <Company>Walsall CCG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&amp; FRIENDS SURVEY RESULTS 2024</dc:title>
  <dc:creator>Walker Debbie (05Y) Walsall CCG</dc:creator>
  <cp:lastModifiedBy>Walker Debbie (05Y) Walsall CCG</cp:lastModifiedBy>
  <cp:revision>3</cp:revision>
  <dcterms:created xsi:type="dcterms:W3CDTF">2025-01-02T11:34:58Z</dcterms:created>
  <dcterms:modified xsi:type="dcterms:W3CDTF">2025-01-02T11:56:59Z</dcterms:modified>
</cp:coreProperties>
</file>